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6" r:id="rId2"/>
  </p:sldMasterIdLst>
  <p:notesMasterIdLst>
    <p:notesMasterId r:id="rId10"/>
  </p:notesMasterIdLst>
  <p:sldIdLst>
    <p:sldId id="609" r:id="rId3"/>
    <p:sldId id="942" r:id="rId4"/>
    <p:sldId id="938" r:id="rId5"/>
    <p:sldId id="941" r:id="rId6"/>
    <p:sldId id="945" r:id="rId7"/>
    <p:sldId id="944" r:id="rId8"/>
    <p:sldId id="94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D1F077-07C8-4391-8C62-8EC95E6DD161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5A51B-ED9D-426E-A9FB-2C7D4C3DB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498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33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FEA7AF-D636-4BE9-B9A3-6A4A16856D3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331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##</a:t>
            </a: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700088"/>
            <a:ext cx="6205538" cy="3490912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560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32" name="Rectangle 8"/>
          <p:cNvSpPr>
            <a:spLocks noChangeArrowheads="1"/>
          </p:cNvSpPr>
          <p:nvPr userDrawn="1"/>
        </p:nvSpPr>
        <p:spPr bwMode="auto">
          <a:xfrm>
            <a:off x="0" y="1462088"/>
            <a:ext cx="12192000" cy="5402262"/>
          </a:xfrm>
          <a:prstGeom prst="rect">
            <a:avLst/>
          </a:prstGeom>
          <a:solidFill>
            <a:srgbClr val="1F0269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1331" tIns="45667" rIns="91331" bIns="45667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1F0269"/>
              </a:solidFill>
              <a:ea typeface="ヒラギノ角ゴ Pro W3" pitchFamily="-112" charset="-128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607485" y="6388101"/>
            <a:ext cx="999067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defTabSz="892709" eaLnBrk="0" fontAlgn="base" hangingPunct="0">
              <a:spcBef>
                <a:spcPct val="0"/>
              </a:spcBef>
              <a:spcAft>
                <a:spcPct val="0"/>
              </a:spcAft>
            </a:pPr>
            <a:fld id="{BD0ECCF4-014E-4CD9-980B-C2FB8BDAC246}" type="slidenum">
              <a:rPr lang="en-US" sz="900">
                <a:solidFill>
                  <a:srgbClr val="FFFFFF"/>
                </a:solidFill>
                <a:ea typeface="ヒラギノ角ゴ Pro W3" pitchFamily="-112" charset="-128"/>
              </a:rPr>
              <a:pPr defTabSz="892709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900">
              <a:solidFill>
                <a:srgbClr val="FFFFFF"/>
              </a:solidFill>
              <a:ea typeface="ヒラギノ角ゴ Pro W3" pitchFamily="-112" charset="-128"/>
            </a:endParaRPr>
          </a:p>
        </p:txBody>
      </p:sp>
      <p:sp>
        <p:nvSpPr>
          <p:cNvPr id="11" name="Line 7"/>
          <p:cNvSpPr>
            <a:spLocks noChangeShapeType="1"/>
          </p:cNvSpPr>
          <p:nvPr userDrawn="1"/>
        </p:nvSpPr>
        <p:spPr bwMode="auto">
          <a:xfrm>
            <a:off x="0" y="6334125"/>
            <a:ext cx="1219200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 lIns="91331" tIns="45667" rIns="91331" bIns="45667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1F0269"/>
              </a:solidFill>
              <a:ea typeface="ヒラギノ角ゴ Pro W3" pitchFamily="-112" charset="-128"/>
            </a:endParaRPr>
          </a:p>
        </p:txBody>
      </p:sp>
      <p:sp>
        <p:nvSpPr>
          <p:cNvPr id="12903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2918" y="3463925"/>
            <a:ext cx="6690783" cy="1752600"/>
          </a:xfrm>
        </p:spPr>
        <p:txBody>
          <a:bodyPr/>
          <a:lstStyle>
            <a:lvl1pPr marL="0" indent="0">
              <a:spcBef>
                <a:spcPct val="0"/>
              </a:spcBef>
              <a:defRPr sz="2500" smtClean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903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32884" y="1836772"/>
            <a:ext cx="10363200" cy="1481137"/>
          </a:xfrm>
        </p:spPr>
        <p:txBody>
          <a:bodyPr/>
          <a:lstStyle>
            <a:lvl1pPr>
              <a:defRPr sz="4400" smtClean="0"/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264" y="137191"/>
            <a:ext cx="3901440" cy="1266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137418"/>
      </p:ext>
    </p:extLst>
  </p:cSld>
  <p:clrMapOvr>
    <a:masterClrMapping/>
  </p:clrMapOvr>
  <p:transition spd="med">
    <p:wipe dir="r"/>
  </p:transition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BFF27A-1F14-4CC5-AC08-1D9E715504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712837"/>
      </p:ext>
    </p:extLst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0E7DA6-7931-4F79-8E23-47F134029E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505429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F0725E-B4DB-46BD-81EE-9E8114831114}" type="slidenum">
              <a:rPr lang="en-US">
                <a:solidFill>
                  <a:srgbClr val="1F0269"/>
                </a:solidFill>
              </a:rPr>
              <a:pPr/>
              <a:t>‹#›</a:t>
            </a:fld>
            <a:endParaRPr lang="en-US">
              <a:solidFill>
                <a:srgbClr val="1F02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843168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2263811"/>
            <a:ext cx="5384800" cy="3884613"/>
          </a:xfrm>
        </p:spPr>
        <p:txBody>
          <a:bodyPr/>
          <a:lstStyle>
            <a:lvl1pPr>
              <a:defRPr sz="2000"/>
            </a:lvl1pPr>
            <a:lvl2pPr marL="228329" indent="-228329">
              <a:defRPr sz="2000"/>
            </a:lvl2pPr>
            <a:lvl3pPr marL="456657" indent="-228329">
              <a:defRPr sz="2000"/>
            </a:lvl3pPr>
            <a:lvl4pPr marL="684989" indent="-228329">
              <a:defRPr sz="2000"/>
            </a:lvl4pPr>
            <a:lvl5pPr marL="913317" indent="-228329"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9" y="2263811"/>
            <a:ext cx="5384800" cy="3884613"/>
          </a:xfrm>
        </p:spPr>
        <p:txBody>
          <a:bodyPr/>
          <a:lstStyle>
            <a:lvl1pPr>
              <a:defRPr sz="2000"/>
            </a:lvl1pPr>
            <a:lvl2pPr marL="228329" indent="-228329">
              <a:defRPr sz="2000"/>
            </a:lvl2pPr>
            <a:lvl3pPr marL="456657" indent="-228329">
              <a:defRPr sz="2000"/>
            </a:lvl3pPr>
            <a:lvl4pPr marL="684989" indent="-228329">
              <a:defRPr sz="2000"/>
            </a:lvl4pPr>
            <a:lvl5pPr marL="913317" indent="-228329"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0E6D3-0973-42BA-9018-21A3F40D922D}" type="slidenum">
              <a:rPr lang="en-US">
                <a:solidFill>
                  <a:srgbClr val="1F0269"/>
                </a:solidFill>
              </a:rPr>
              <a:pPr/>
              <a:t>‹#›</a:t>
            </a:fld>
            <a:endParaRPr lang="en-US">
              <a:solidFill>
                <a:srgbClr val="1F02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378767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22E358-C3F6-49FE-BD3B-009B7F16C75C}" type="slidenum">
              <a:rPr lang="en-US">
                <a:solidFill>
                  <a:srgbClr val="1F0269"/>
                </a:solidFill>
              </a:rPr>
              <a:pPr/>
              <a:t>‹#›</a:t>
            </a:fld>
            <a:endParaRPr lang="en-US">
              <a:solidFill>
                <a:srgbClr val="1F02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47071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834535-3289-4908-A547-8D5CB68482A4}" type="slidenum">
              <a:rPr lang="en-US">
                <a:solidFill>
                  <a:srgbClr val="1F0269"/>
                </a:solidFill>
              </a:rPr>
              <a:pPr/>
              <a:t>‹#›</a:t>
            </a:fld>
            <a:endParaRPr lang="en-US">
              <a:solidFill>
                <a:srgbClr val="1F02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878432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6" name="Rectangle 8"/>
          <p:cNvSpPr>
            <a:spLocks noChangeArrowheads="1"/>
          </p:cNvSpPr>
          <p:nvPr userDrawn="1"/>
        </p:nvSpPr>
        <p:spPr bwMode="auto">
          <a:xfrm>
            <a:off x="0" y="1462088"/>
            <a:ext cx="12192000" cy="5402262"/>
          </a:xfrm>
          <a:prstGeom prst="rect">
            <a:avLst/>
          </a:prstGeom>
          <a:solidFill>
            <a:srgbClr val="1F0269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1360" tIns="45680" rIns="91360" bIns="45680" anchor="ctr"/>
          <a:lstStyle/>
          <a:p>
            <a:pPr defTabSz="913599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1F0269"/>
              </a:solidFill>
              <a:ea typeface="ヒラギノ角ゴ Pro W3" pitchFamily="-112" charset="-128"/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2911" y="3463925"/>
            <a:ext cx="6690783" cy="1752600"/>
          </a:xfrm>
        </p:spPr>
        <p:txBody>
          <a:bodyPr/>
          <a:lstStyle>
            <a:lvl1pPr marL="0" indent="0">
              <a:spcBef>
                <a:spcPct val="0"/>
              </a:spcBef>
              <a:defRPr sz="2500" smtClean="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93220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07509" y="6388131"/>
            <a:ext cx="664633" cy="334963"/>
          </a:xfrm>
        </p:spPr>
        <p:txBody>
          <a:bodyPr/>
          <a:lstStyle>
            <a:lvl1pPr>
              <a:defRPr/>
            </a:lvl1pPr>
          </a:lstStyle>
          <a:p>
            <a:fld id="{4252064A-766A-49C0-840D-839BC8509FD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32884" y="1836772"/>
            <a:ext cx="10363200" cy="1481137"/>
          </a:xfrm>
        </p:spPr>
        <p:txBody>
          <a:bodyPr/>
          <a:lstStyle>
            <a:lvl1pPr>
              <a:defRPr sz="4400" smtClean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3223" name="Line 7"/>
          <p:cNvSpPr>
            <a:spLocks noChangeShapeType="1"/>
          </p:cNvSpPr>
          <p:nvPr/>
        </p:nvSpPr>
        <p:spPr bwMode="auto">
          <a:xfrm>
            <a:off x="0" y="6337300"/>
            <a:ext cx="1219200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 lIns="91360" tIns="45680" rIns="91360" bIns="45680"/>
          <a:lstStyle/>
          <a:p>
            <a:pPr defTabSz="913599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1F0269"/>
              </a:solidFill>
              <a:ea typeface="ヒラギノ角ゴ Pro W3" pitchFamily="-112" charset="-128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264" y="137191"/>
            <a:ext cx="3901440" cy="1266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467993"/>
      </p:ext>
    </p:extLst>
  </p:cSld>
  <p:clrMapOvr>
    <a:masterClrMapping/>
  </p:clrMapOvr>
  <p:transition spd="med">
    <p:wipe dir="r"/>
  </p:transition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E90D06-364A-4E79-B19B-13FC3F477C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87423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1F242-E71D-4002-B14B-CB295FD9BF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11717" y="2263809"/>
            <a:ext cx="10972800" cy="3884613"/>
          </a:xfrm>
        </p:spPr>
        <p:txBody>
          <a:bodyPr/>
          <a:lstStyle>
            <a:lvl1pPr>
              <a:spcBef>
                <a:spcPts val="2039"/>
              </a:spcBef>
              <a:defRPr sz="34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8127451"/>
      </p:ext>
    </p:extLst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17" y="2263809"/>
            <a:ext cx="5384800" cy="3884613"/>
          </a:xfrm>
        </p:spPr>
        <p:txBody>
          <a:bodyPr/>
          <a:lstStyle>
            <a:lvl1pPr>
              <a:defRPr sz="2000"/>
            </a:lvl1pPr>
            <a:lvl2pPr marL="228399" indent="-228399">
              <a:defRPr sz="2000"/>
            </a:lvl2pPr>
            <a:lvl3pPr marL="456801" indent="-228399">
              <a:defRPr sz="2000"/>
            </a:lvl3pPr>
            <a:lvl4pPr marL="685199" indent="-228399">
              <a:defRPr sz="2000"/>
            </a:lvl4pPr>
            <a:lvl5pPr marL="913599" indent="-228399"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9719" y="2263809"/>
            <a:ext cx="5384800" cy="3884613"/>
          </a:xfrm>
        </p:spPr>
        <p:txBody>
          <a:bodyPr/>
          <a:lstStyle>
            <a:lvl1pPr>
              <a:defRPr sz="2000"/>
            </a:lvl1pPr>
            <a:lvl2pPr marL="228399" indent="-228399">
              <a:defRPr sz="2000"/>
            </a:lvl2pPr>
            <a:lvl3pPr marL="456801" indent="-228399">
              <a:defRPr sz="2000"/>
            </a:lvl3pPr>
            <a:lvl4pPr marL="685199" indent="-228399">
              <a:defRPr sz="2000"/>
            </a:lvl4pPr>
            <a:lvl5pPr marL="913599" indent="-228399"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D11859-7F2D-4963-AE2D-C1CD651E59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329503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0" y="1133476"/>
            <a:ext cx="12192000" cy="795338"/>
          </a:xfrm>
          <a:prstGeom prst="rect">
            <a:avLst/>
          </a:prstGeom>
          <a:solidFill>
            <a:srgbClr val="1F0269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1331" tIns="45667" rIns="91331" bIns="45667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1F0269"/>
              </a:solidFill>
              <a:ea typeface="ヒラギノ角ゴ Pro W3" pitchFamily="-112" charset="-128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2263811"/>
            <a:ext cx="10972800" cy="388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9322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7485" y="6388101"/>
            <a:ext cx="999067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9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562AC6DA-EA6D-4BB9-AC22-88EF182B890E}" type="slidenum">
              <a:rPr lang="en-US">
                <a:solidFill>
                  <a:srgbClr val="1F0269"/>
                </a:solidFill>
                <a:ea typeface="ヒラギノ角ゴ Pro W3" pitchFamily="-112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1F0269"/>
              </a:solidFill>
              <a:ea typeface="ヒラギノ角ゴ Pro W3" pitchFamily="-112" charset="-128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7516" y="1271588"/>
            <a:ext cx="8426449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93223" name="Line 7"/>
          <p:cNvSpPr>
            <a:spLocks noChangeShapeType="1"/>
          </p:cNvSpPr>
          <p:nvPr userDrawn="1"/>
        </p:nvSpPr>
        <p:spPr bwMode="auto">
          <a:xfrm>
            <a:off x="0" y="1928813"/>
            <a:ext cx="12192000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lIns="91331" tIns="45667" rIns="91331" bIns="45667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1F0269"/>
              </a:solidFill>
              <a:ea typeface="ヒラギノ角ゴ Pro W3" pitchFamily="-112" charset="-128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4816" y="109763"/>
            <a:ext cx="3023616" cy="981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944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med">
    <p:wipe dir="r"/>
  </p:transition>
  <p:hf hdr="0" ftr="0" dt="0"/>
  <p:txStyles>
    <p:titleStyle>
      <a:lvl1pPr algn="l" defTabSz="892709" rtl="0" eaLnBrk="0" fontAlgn="base" hangingPunct="0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l" defTabSz="892709" rtl="0" eaLnBrk="0" fontAlgn="base" hangingPunct="0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defTabSz="892709" rtl="0" eaLnBrk="0" fontAlgn="base" hangingPunct="0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defTabSz="892709" rtl="0" eaLnBrk="0" fontAlgn="base" hangingPunct="0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defTabSz="892709" rtl="0" eaLnBrk="0" fontAlgn="base" hangingPunct="0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6657" algn="l" defTabSz="892709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" pitchFamily="-112" charset="0"/>
        </a:defRPr>
      </a:lvl6pPr>
      <a:lvl7pPr marL="913317" algn="l" defTabSz="892709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" pitchFamily="-112" charset="0"/>
        </a:defRPr>
      </a:lvl7pPr>
      <a:lvl8pPr marL="1369981" algn="l" defTabSz="892709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" pitchFamily="-112" charset="0"/>
        </a:defRPr>
      </a:lvl8pPr>
      <a:lvl9pPr marL="1826637" algn="l" defTabSz="892709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" pitchFamily="-112" charset="0"/>
        </a:defRPr>
      </a:lvl9pPr>
    </p:titleStyle>
    <p:bodyStyle>
      <a:lvl1pPr marL="0" indent="0" algn="l" defTabSz="892709" rtl="0" eaLnBrk="0" fontAlgn="base" hangingPunct="0">
        <a:spcBef>
          <a:spcPct val="60000"/>
        </a:spcBef>
        <a:spcAft>
          <a:spcPct val="0"/>
        </a:spcAft>
        <a:buClr>
          <a:srgbClr val="EDBD5E"/>
        </a:buClr>
        <a:buSzPct val="80000"/>
        <a:buFont typeface="Arial" charset="0"/>
        <a:defRPr sz="23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286996" indent="-285411" algn="l" defTabSz="892709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Arial" charset="0"/>
        <a:buChar char="■"/>
        <a:defRPr sz="2300">
          <a:solidFill>
            <a:schemeClr val="tx1"/>
          </a:solidFill>
          <a:latin typeface="+mn-lt"/>
          <a:ea typeface="ＭＳ Ｐゴシック" pitchFamily="-112" charset="-128"/>
        </a:defRPr>
      </a:lvl2pPr>
      <a:lvl3pPr marL="570826" indent="-282243" algn="l" defTabSz="892709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Arial" charset="0"/>
        <a:buChar char="■"/>
        <a:defRPr sz="2300">
          <a:solidFill>
            <a:schemeClr val="tx1"/>
          </a:solidFill>
          <a:latin typeface="+mn-lt"/>
          <a:ea typeface="ヒラギノ角ゴ Pro W3" pitchFamily="-112" charset="-128"/>
          <a:cs typeface="ヒラギノ角ゴ Pro W3" pitchFamily="-112" charset="-128"/>
        </a:defRPr>
      </a:lvl3pPr>
      <a:lvl4pPr marL="853063" indent="-280657" algn="l" defTabSz="892709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Arial" charset="0"/>
        <a:buChar char="■"/>
        <a:defRPr sz="2300">
          <a:solidFill>
            <a:schemeClr val="tx1"/>
          </a:solidFill>
          <a:latin typeface="+mn-lt"/>
          <a:ea typeface="ヒラギノ角ゴ Pro W3" pitchFamily="-112" charset="-128"/>
        </a:defRPr>
      </a:lvl4pPr>
      <a:lvl5pPr marL="1133721" indent="-279070" algn="l" defTabSz="892709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Arial" charset="0"/>
        <a:buChar char="■"/>
        <a:defRPr sz="2300">
          <a:solidFill>
            <a:schemeClr val="tx1"/>
          </a:solidFill>
          <a:latin typeface="+mn-lt"/>
          <a:ea typeface="ヒラギノ角ゴ Pro W3" pitchFamily="-112" charset="-128"/>
        </a:defRPr>
      </a:lvl5pPr>
      <a:lvl6pPr marL="1590380" indent="-279070" algn="l" defTabSz="892709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Arial" pitchFamily="-112" charset="0"/>
        <a:buChar char="■"/>
        <a:defRPr sz="2300">
          <a:solidFill>
            <a:srgbClr val="FFFFFF"/>
          </a:solidFill>
          <a:latin typeface="+mn-lt"/>
          <a:ea typeface="ＭＳ Ｐゴシック" pitchFamily="-112" charset="-128"/>
        </a:defRPr>
      </a:lvl6pPr>
      <a:lvl7pPr marL="2047038" indent="-279070" algn="l" defTabSz="892709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Arial" pitchFamily="-112" charset="0"/>
        <a:buChar char="■"/>
        <a:defRPr sz="2300">
          <a:solidFill>
            <a:srgbClr val="FFFFFF"/>
          </a:solidFill>
          <a:latin typeface="+mn-lt"/>
          <a:ea typeface="ＭＳ Ｐゴシック" pitchFamily="-112" charset="-128"/>
        </a:defRPr>
      </a:lvl7pPr>
      <a:lvl8pPr marL="2503702" indent="-279070" algn="l" defTabSz="892709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Arial" pitchFamily="-112" charset="0"/>
        <a:buChar char="■"/>
        <a:defRPr sz="2300">
          <a:solidFill>
            <a:srgbClr val="FFFFFF"/>
          </a:solidFill>
          <a:latin typeface="+mn-lt"/>
          <a:ea typeface="ＭＳ Ｐゴシック" pitchFamily="-112" charset="-128"/>
        </a:defRPr>
      </a:lvl8pPr>
      <a:lvl9pPr marL="2960359" indent="-279070" algn="l" defTabSz="892709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Arial" pitchFamily="-112" charset="0"/>
        <a:buChar char="■"/>
        <a:defRPr sz="2300">
          <a:solidFill>
            <a:srgbClr val="FFFFFF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66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57" algn="l" defTabSz="4566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317" algn="l" defTabSz="4566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81" algn="l" defTabSz="4566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637" algn="l" defTabSz="4566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295" algn="l" defTabSz="4566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957" algn="l" defTabSz="4566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613" algn="l" defTabSz="4566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275" algn="l" defTabSz="4566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0" y="1133475"/>
            <a:ext cx="12192000" cy="5722938"/>
          </a:xfrm>
          <a:prstGeom prst="rect">
            <a:avLst/>
          </a:prstGeom>
          <a:solidFill>
            <a:srgbClr val="1F0269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1360" tIns="45680" rIns="91360" bIns="45680" anchor="ctr"/>
          <a:lstStyle/>
          <a:p>
            <a:pPr defTabSz="913599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1F0269"/>
              </a:solidFill>
              <a:ea typeface="ヒラギノ角ゴ Pro W3" pitchFamily="-112" charset="-128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717" y="2263809"/>
            <a:ext cx="10972800" cy="388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9322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7485" y="6388101"/>
            <a:ext cx="999067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FFFFFF"/>
                </a:solidFill>
              </a:defRPr>
            </a:lvl1pPr>
          </a:lstStyle>
          <a:p>
            <a:pPr defTabSz="913599" eaLnBrk="0" fontAlgn="base" hangingPunct="0">
              <a:spcBef>
                <a:spcPct val="0"/>
              </a:spcBef>
              <a:spcAft>
                <a:spcPct val="0"/>
              </a:spcAft>
            </a:pPr>
            <a:fld id="{C2E1F242-E71D-4002-B14B-CB295FD9BF5C}" type="slidenum">
              <a:rPr lang="en-US" smtClean="0">
                <a:ea typeface="ヒラギノ角ゴ Pro W3" pitchFamily="-112" charset="-128"/>
              </a:rPr>
              <a:pPr defTabSz="913599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ea typeface="ヒラギノ角ゴ Pro W3" pitchFamily="-112" charset="-128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7509" y="1271588"/>
            <a:ext cx="8426449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93223" name="Line 7"/>
          <p:cNvSpPr>
            <a:spLocks noChangeShapeType="1"/>
          </p:cNvSpPr>
          <p:nvPr/>
        </p:nvSpPr>
        <p:spPr bwMode="auto">
          <a:xfrm>
            <a:off x="0" y="1928813"/>
            <a:ext cx="1219200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 lIns="91360" tIns="45680" rIns="91360" bIns="45680"/>
          <a:lstStyle/>
          <a:p>
            <a:pPr defTabSz="913599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1F0269"/>
              </a:solidFill>
              <a:ea typeface="ヒラギノ角ゴ Pro W3" pitchFamily="-112" charset="-128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4816" y="109757"/>
            <a:ext cx="3023616" cy="981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222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ransition spd="med">
    <p:wipe dir="r"/>
  </p:transition>
  <p:hf hdr="0" ftr="0" dt="0"/>
  <p:txStyles>
    <p:titleStyle>
      <a:lvl1pPr algn="l" defTabSz="892980" rtl="0" eaLnBrk="0" fontAlgn="base" hangingPunct="0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l" defTabSz="892980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defTabSz="892980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defTabSz="892980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defTabSz="892980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6801" algn="l" defTabSz="892980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" pitchFamily="-112" charset="0"/>
        </a:defRPr>
      </a:lvl6pPr>
      <a:lvl7pPr marL="913599" algn="l" defTabSz="892980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" pitchFamily="-112" charset="0"/>
        </a:defRPr>
      </a:lvl7pPr>
      <a:lvl8pPr marL="1370397" algn="l" defTabSz="892980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" pitchFamily="-112" charset="0"/>
        </a:defRPr>
      </a:lvl8pPr>
      <a:lvl9pPr marL="1827198" algn="l" defTabSz="892980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" pitchFamily="-112" charset="0"/>
        </a:defRPr>
      </a:lvl9pPr>
    </p:titleStyle>
    <p:bodyStyle>
      <a:lvl1pPr marL="0" indent="0" algn="l" defTabSz="892980" rtl="0" eaLnBrk="0" fontAlgn="base" hangingPunct="0">
        <a:spcBef>
          <a:spcPct val="60000"/>
        </a:spcBef>
        <a:spcAft>
          <a:spcPct val="0"/>
        </a:spcAft>
        <a:buClr>
          <a:srgbClr val="EDBD5E"/>
        </a:buClr>
        <a:buSzPct val="80000"/>
        <a:buFont typeface="Arial" charset="0"/>
        <a:defRPr sz="2300">
          <a:solidFill>
            <a:srgbClr val="FFFFFF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287086" indent="-287086" algn="l" defTabSz="892980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Arial" charset="0"/>
        <a:buChar char="■"/>
        <a:defRPr sz="2300">
          <a:solidFill>
            <a:srgbClr val="FFFFFF"/>
          </a:solidFill>
          <a:latin typeface="+mn-lt"/>
          <a:ea typeface="ＭＳ Ｐゴシック" pitchFamily="-112" charset="-128"/>
          <a:cs typeface="ＭＳ Ｐゴシック" pitchFamily="-112" charset="-128"/>
        </a:defRPr>
      </a:lvl2pPr>
      <a:lvl3pPr marL="571000" indent="-282328" algn="l" defTabSz="892980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Arial" charset="0"/>
        <a:buChar char="■"/>
        <a:defRPr sz="2300">
          <a:solidFill>
            <a:srgbClr val="FFFFFF"/>
          </a:solidFill>
          <a:latin typeface="+mn-lt"/>
          <a:ea typeface="ＭＳ Ｐゴシック" pitchFamily="-112" charset="-128"/>
          <a:cs typeface="ＭＳ Ｐゴシック" pitchFamily="-112" charset="-128"/>
        </a:defRPr>
      </a:lvl3pPr>
      <a:lvl4pPr marL="853326" indent="-280741" algn="l" defTabSz="892980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Arial" charset="0"/>
        <a:buChar char="■"/>
        <a:defRPr sz="2300">
          <a:solidFill>
            <a:srgbClr val="FFFFFF"/>
          </a:solidFill>
          <a:latin typeface="+mn-lt"/>
          <a:ea typeface="ＭＳ Ｐゴシック" pitchFamily="-112" charset="-128"/>
          <a:cs typeface="ＭＳ Ｐゴシック" pitchFamily="-112" charset="-128"/>
        </a:defRPr>
      </a:lvl4pPr>
      <a:lvl5pPr marL="1134069" indent="-279156" algn="l" defTabSz="892980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Arial" charset="0"/>
        <a:buChar char="■"/>
        <a:defRPr sz="2300">
          <a:solidFill>
            <a:srgbClr val="FFFFFF"/>
          </a:solidFill>
          <a:latin typeface="+mn-lt"/>
          <a:ea typeface="ＭＳ Ｐゴシック" pitchFamily="-112" charset="-128"/>
          <a:cs typeface="ＭＳ Ｐゴシック" pitchFamily="-112" charset="-128"/>
        </a:defRPr>
      </a:lvl5pPr>
      <a:lvl6pPr marL="1590869" indent="-279156" algn="l" defTabSz="892980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Arial" pitchFamily="-112" charset="0"/>
        <a:buChar char="■"/>
        <a:defRPr sz="2300">
          <a:solidFill>
            <a:srgbClr val="FFFFFF"/>
          </a:solidFill>
          <a:latin typeface="+mn-lt"/>
          <a:ea typeface="ＭＳ Ｐゴシック" pitchFamily="-112" charset="-128"/>
        </a:defRPr>
      </a:lvl6pPr>
      <a:lvl7pPr marL="2047668" indent="-279156" algn="l" defTabSz="892980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Arial" pitchFamily="-112" charset="0"/>
        <a:buChar char="■"/>
        <a:defRPr sz="2300">
          <a:solidFill>
            <a:srgbClr val="FFFFFF"/>
          </a:solidFill>
          <a:latin typeface="+mn-lt"/>
          <a:ea typeface="ＭＳ Ｐゴシック" pitchFamily="-112" charset="-128"/>
        </a:defRPr>
      </a:lvl7pPr>
      <a:lvl8pPr marL="2504467" indent="-279156" algn="l" defTabSz="892980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Arial" pitchFamily="-112" charset="0"/>
        <a:buChar char="■"/>
        <a:defRPr sz="2300">
          <a:solidFill>
            <a:srgbClr val="FFFFFF"/>
          </a:solidFill>
          <a:latin typeface="+mn-lt"/>
          <a:ea typeface="ＭＳ Ｐゴシック" pitchFamily="-112" charset="-128"/>
        </a:defRPr>
      </a:lvl8pPr>
      <a:lvl9pPr marL="2961264" indent="-279156" algn="l" defTabSz="892980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Arial" pitchFamily="-112" charset="0"/>
        <a:buChar char="■"/>
        <a:defRPr sz="2300">
          <a:solidFill>
            <a:srgbClr val="FFFFFF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68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01" algn="l" defTabSz="4568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599" algn="l" defTabSz="4568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397" algn="l" defTabSz="4568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198" algn="l" defTabSz="4568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997" algn="l" defTabSz="4568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797" algn="l" defTabSz="4568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595" algn="l" defTabSz="4568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396" algn="l" defTabSz="45680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lindsey.jelsma@helendevoschildrens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5" name="Rectangle 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Pediatric Trauma:</a:t>
            </a:r>
            <a:br>
              <a:rPr lang="en-US" dirty="0"/>
            </a:br>
            <a:r>
              <a:rPr lang="en-US" dirty="0"/>
              <a:t>Observation of Skull </a:t>
            </a:r>
            <a:r>
              <a:rPr lang="en-US"/>
              <a:t>Fractures at </a:t>
            </a:r>
            <a:r>
              <a:rPr lang="en-US" dirty="0"/>
              <a:t>Regional Hospitals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839277" y="4320330"/>
            <a:ext cx="8212137" cy="1248532"/>
          </a:xfrm>
        </p:spPr>
        <p:txBody>
          <a:bodyPr/>
          <a:lstStyle/>
          <a:p>
            <a:pPr algn="ctr"/>
            <a:r>
              <a:rPr lang="en-US" dirty="0"/>
              <a:t>Lindsey Jelsma, DNP, RN, CPNP-PC</a:t>
            </a:r>
            <a:br>
              <a:rPr lang="en-US" dirty="0"/>
            </a:br>
            <a:r>
              <a:rPr lang="en-US" dirty="0"/>
              <a:t>Trauma Program Manager</a:t>
            </a:r>
          </a:p>
        </p:txBody>
      </p:sp>
    </p:spTree>
    <p:extLst>
      <p:ext uri="{BB962C8B-B14F-4D97-AF65-F5344CB8AC3E}">
        <p14:creationId xmlns:p14="http://schemas.microsoft.com/office/powerpoint/2010/main" val="673030273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51AE048-8195-4B59-A2A0-B178614D8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Collaboration with ECS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C5CFA7-A570-4795-BB42-6B1CEEB39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Situation: Outline recommendations for regional hospitals for clinical management and observation of pediatric patients with linear, non-displaced skull fractures without complications (</a:t>
            </a:r>
            <a:r>
              <a:rPr lang="en-US" dirty="0" err="1"/>
              <a:t>ie</a:t>
            </a:r>
            <a:r>
              <a:rPr lang="en-US" dirty="0"/>
              <a:t> intracranial bleeding, midline shift, or cerebral edema).</a:t>
            </a:r>
          </a:p>
          <a:p>
            <a:r>
              <a:rPr lang="en-US" dirty="0"/>
              <a:t>Participating Spectrum Health Hospitals: Zeeland, Big Rapids, Reed City, United/Kelsey, Ludington, Gerber, and Pennock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9401A3-75FC-4274-86A2-71066C6E6F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90D06-364A-4E79-B19B-13FC3F477CD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807140"/>
      </p:ext>
    </p:extLst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E69D1-086A-462E-8603-C8171B2B8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Guideline- Regional Observation of Skull Fracture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1A007-7EC9-4154-A37A-780127606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Tx/>
              <a:buChar char="-"/>
            </a:pPr>
            <a:r>
              <a:rPr lang="en-US" dirty="0"/>
              <a:t>Review document</a:t>
            </a:r>
          </a:p>
          <a:p>
            <a:pPr marL="342900" indent="-34290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C469F5-8FEE-42EC-8619-9C4C7A108E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3317"/>
            <a:fld id="{01F0725E-B4DB-46BD-81EE-9E8114831114}" type="slidenum">
              <a:rPr lang="en-US">
                <a:solidFill>
                  <a:srgbClr val="1F0269"/>
                </a:solidFill>
                <a:latin typeface="Arial"/>
              </a:rPr>
              <a:pPr defTabSz="913317"/>
              <a:t>3</a:t>
            </a:fld>
            <a:endParaRPr lang="en-US">
              <a:solidFill>
                <a:srgbClr val="1F0269"/>
              </a:solidFill>
              <a:latin typeface="Arial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73805CC-3B5B-402D-B3C3-C324989921D9}"/>
              </a:ext>
            </a:extLst>
          </p:cNvPr>
          <p:cNvGraphicFramePr>
            <a:graphicFrameLocks noGrp="1"/>
          </p:cNvGraphicFramePr>
          <p:nvPr/>
        </p:nvGraphicFramePr>
        <p:xfrm>
          <a:off x="1977435" y="2667000"/>
          <a:ext cx="8229600" cy="358267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3565444873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7643701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Inclusion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Exclusion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2783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500" dirty="0">
                          <a:effectLst/>
                        </a:rPr>
                        <a:t>Vital signs normal for age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500" dirty="0">
                          <a:effectLst/>
                        </a:rPr>
                        <a:t>Linear, non-displaced skull fracture without complications (i.e. intracranial bleeding, midline shift, cerebral edema)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500" dirty="0">
                          <a:effectLst/>
                        </a:rPr>
                        <a:t>&gt;12 months of age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500" dirty="0">
                          <a:effectLst/>
                        </a:rPr>
                        <a:t>Glasgow Coma Scale (GCS)=15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500" dirty="0">
                          <a:effectLst/>
                        </a:rPr>
                        <a:t>Isolated head injury without concerns for multi-trauma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500" dirty="0">
                          <a:effectLst/>
                        </a:rPr>
                        <a:t>Consultation and approval for ED observation from the HDVCH Pediatric Neurosurgeon on call</a:t>
                      </a:r>
                    </a:p>
                    <a:p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&lt;12 months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Altered mental status with GCS &lt;15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Presence of post traumatic seizure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Intracranial bleed or cerebral edema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History of bleeding disorders (Von Willebrand’s, Hemophilia, Thrombocytopenia)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Concerns for non-accidental trauma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Basilar linear non-displaced skull fractures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Physician discretion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4601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2792608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AA93D-1CEF-4A16-98CA-BA0EF5B0A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Guideline- Observation of Skull Fracture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36D7D-B482-4BF7-ACF6-79281F1E8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Observation Interventions:</a:t>
            </a: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5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Neurological checks every 2 hours x4, then every 4 hours</a:t>
            </a: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5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Vital sign checks every 2 hours x4, then every 4 hours</a:t>
            </a: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5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vomiting, Zofran +/- intravenous fluids per Emergency Physician discretion</a:t>
            </a:r>
          </a:p>
          <a:p>
            <a:pPr marL="34290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5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Observe for a minimum of 8 hours</a:t>
            </a: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Disposition Recommendations:</a:t>
            </a: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5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Home</a:t>
            </a: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5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Reassuring neurological exam and maintains GCS 15 </a:t>
            </a: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5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Vomiting resolved and patient tolerating oral intake</a:t>
            </a: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5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Follow-up with primary care provider in 4 weeks</a:t>
            </a: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Transfer Recommendations:</a:t>
            </a: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5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Decompensation in neurological status</a:t>
            </a: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5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Repetitive vomiting not relieved with Zofran</a:t>
            </a: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CB51AC-8D74-4DAB-A6D8-16E892363B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3317"/>
            <a:fld id="{01F0725E-B4DB-46BD-81EE-9E8114831114}" type="slidenum">
              <a:rPr lang="en-US">
                <a:solidFill>
                  <a:srgbClr val="1F0269"/>
                </a:solidFill>
                <a:latin typeface="Arial"/>
              </a:rPr>
              <a:pPr defTabSz="913317"/>
              <a:t>4</a:t>
            </a:fld>
            <a:endParaRPr lang="en-US">
              <a:solidFill>
                <a:srgbClr val="1F0269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8411455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6983A-31E3-4158-97D4-B4BE5D80A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Transportation Options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B7BDE-60FD-4EE3-A6A2-9C06024D17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EMS vs Private Car</a:t>
            </a:r>
          </a:p>
          <a:p>
            <a:r>
              <a:rPr lang="en-US" dirty="0"/>
              <a:t>Considerations:</a:t>
            </a:r>
          </a:p>
          <a:p>
            <a:pPr marL="629896" lvl="1" indent="-342900">
              <a:buFont typeface="Courier New" panose="02070309020205020404" pitchFamily="49" charset="0"/>
              <a:buChar char="o"/>
            </a:pPr>
            <a:r>
              <a:rPr lang="en-US" dirty="0"/>
              <a:t>Symptomatic</a:t>
            </a:r>
          </a:p>
          <a:p>
            <a:pPr marL="629896" lvl="1" indent="-342900">
              <a:buFont typeface="Courier New" panose="02070309020205020404" pitchFamily="49" charset="0"/>
              <a:buChar char="o"/>
            </a:pPr>
            <a:r>
              <a:rPr lang="en-US" dirty="0"/>
              <a:t>VSS	</a:t>
            </a:r>
          </a:p>
          <a:p>
            <a:pPr marL="629896" lvl="1" indent="-342900">
              <a:buFont typeface="Courier New" panose="02070309020205020404" pitchFamily="49" charset="0"/>
              <a:buChar char="o"/>
            </a:pPr>
            <a:r>
              <a:rPr lang="en-US" dirty="0"/>
              <a:t>IV access</a:t>
            </a:r>
          </a:p>
          <a:p>
            <a:pPr marL="629896" lvl="1" indent="-342900">
              <a:buFont typeface="Courier New" panose="02070309020205020404" pitchFamily="49" charset="0"/>
              <a:buChar char="o"/>
            </a:pPr>
            <a:r>
              <a:rPr lang="en-US" dirty="0"/>
              <a:t>Copy of radiology report</a:t>
            </a:r>
          </a:p>
          <a:p>
            <a:pPr marL="629896" lvl="1" indent="-342900">
              <a:buFont typeface="Courier New" panose="02070309020205020404" pitchFamily="49" charset="0"/>
              <a:buChar char="o"/>
            </a:pPr>
            <a:r>
              <a:rPr lang="en-US" dirty="0"/>
              <a:t>Comfort level </a:t>
            </a:r>
            <a:r>
              <a:rPr lang="en-US"/>
              <a:t>of caregiver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5C97F-C7B4-4E34-A5B2-29CA22388E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0725E-B4DB-46BD-81EE-9E8114831114}" type="slidenum">
              <a:rPr lang="en-US" smtClean="0">
                <a:solidFill>
                  <a:srgbClr val="1F0269"/>
                </a:solidFill>
              </a:rPr>
              <a:pPr/>
              <a:t>5</a:t>
            </a:fld>
            <a:endParaRPr lang="en-US">
              <a:solidFill>
                <a:srgbClr val="1F02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877442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023EE-D25C-4396-AA59-84CC2D752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Improvement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3A72B-9D2C-4A8D-A808-B79938C50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Currently tracking via direct report from Neurosurgeons.</a:t>
            </a:r>
          </a:p>
          <a:p>
            <a:r>
              <a:rPr lang="en-US" dirty="0"/>
              <a:t>Perhaps an opportunity for collaboration with the other trauma programs?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165FBE-6A34-460C-B669-BBABBCD139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0725E-B4DB-46BD-81EE-9E8114831114}" type="slidenum">
              <a:rPr lang="en-US" smtClean="0">
                <a:solidFill>
                  <a:srgbClr val="1F0269"/>
                </a:solidFill>
              </a:rPr>
              <a:pPr/>
              <a:t>6</a:t>
            </a:fld>
            <a:endParaRPr lang="en-US">
              <a:solidFill>
                <a:srgbClr val="1F02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219711"/>
      </p:ext>
    </p:extLst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792E2-FDAA-4259-9ABF-712265834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023A9-A031-4F17-9DC3-DF62AE2E4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Consult with on call Pediatric Neurosurgeon is a must.</a:t>
            </a:r>
          </a:p>
          <a:p>
            <a:r>
              <a:rPr lang="en-US" dirty="0"/>
              <a:t>Please email or call me with any concerns. </a:t>
            </a:r>
          </a:p>
          <a:p>
            <a:r>
              <a:rPr lang="en-US" dirty="0"/>
              <a:t>	</a:t>
            </a:r>
            <a:r>
              <a:rPr lang="en-US" dirty="0">
                <a:hlinkClick r:id="rId2"/>
              </a:rPr>
              <a:t>lindsey.jelsma@helendevoschildrens.org</a:t>
            </a:r>
            <a:r>
              <a:rPr lang="en-US" dirty="0"/>
              <a:t> or (616)267-0095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F4D711-7ED9-4F8F-9E3B-97E81AFE73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0725E-B4DB-46BD-81EE-9E8114831114}" type="slidenum">
              <a:rPr lang="en-US" smtClean="0">
                <a:solidFill>
                  <a:srgbClr val="1F0269"/>
                </a:solidFill>
              </a:rPr>
              <a:pPr/>
              <a:t>7</a:t>
            </a:fld>
            <a:endParaRPr lang="en-US">
              <a:solidFill>
                <a:srgbClr val="1F02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866737"/>
      </p:ext>
    </p:extLst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White Background Text">
  <a:themeElements>
    <a:clrScheme name="HDVCH">
      <a:dk1>
        <a:srgbClr val="1F0269"/>
      </a:dk1>
      <a:lt1>
        <a:srgbClr val="FFFFFF"/>
      </a:lt1>
      <a:dk2>
        <a:srgbClr val="1F0269"/>
      </a:dk2>
      <a:lt2>
        <a:srgbClr val="FFFFFF"/>
      </a:lt2>
      <a:accent1>
        <a:srgbClr val="B3EA16"/>
      </a:accent1>
      <a:accent2>
        <a:srgbClr val="E60005"/>
      </a:accent2>
      <a:accent3>
        <a:srgbClr val="8190C8"/>
      </a:accent3>
      <a:accent4>
        <a:srgbClr val="E79218"/>
      </a:accent4>
      <a:accent5>
        <a:srgbClr val="6A6F71"/>
      </a:accent5>
      <a:accent6>
        <a:srgbClr val="D00004"/>
      </a:accent6>
      <a:hlink>
        <a:srgbClr val="8190C8"/>
      </a:hlink>
      <a:folHlink>
        <a:srgbClr val="E79218"/>
      </a:folHlink>
    </a:clrScheme>
    <a:fontScheme name="Solid Color Backgrou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Solid Color Background 1">
        <a:dk1>
          <a:srgbClr val="000000"/>
        </a:dk1>
        <a:lt1>
          <a:srgbClr val="FFFFFF"/>
        </a:lt1>
        <a:dk2>
          <a:srgbClr val="996633"/>
        </a:dk2>
        <a:lt2>
          <a:srgbClr val="FF9900"/>
        </a:lt2>
        <a:accent1>
          <a:srgbClr val="D60093"/>
        </a:accent1>
        <a:accent2>
          <a:srgbClr val="FFFF66"/>
        </a:accent2>
        <a:accent3>
          <a:srgbClr val="CAB8AD"/>
        </a:accent3>
        <a:accent4>
          <a:srgbClr val="DADADA"/>
        </a:accent4>
        <a:accent5>
          <a:srgbClr val="E8AAC8"/>
        </a:accent5>
        <a:accent6>
          <a:srgbClr val="E7E75C"/>
        </a:accent6>
        <a:hlink>
          <a:srgbClr val="FF9933"/>
        </a:hlink>
        <a:folHlink>
          <a:srgbClr val="FF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lid Color Background 2">
        <a:dk1>
          <a:srgbClr val="FFFFCC"/>
        </a:dk1>
        <a:lt1>
          <a:srgbClr val="FFFFFF"/>
        </a:lt1>
        <a:dk2>
          <a:srgbClr val="FFFFCC"/>
        </a:dk2>
        <a:lt2>
          <a:srgbClr val="996600"/>
        </a:lt2>
        <a:accent1>
          <a:srgbClr val="FFCC00"/>
        </a:accent1>
        <a:accent2>
          <a:srgbClr val="6666FF"/>
        </a:accent2>
        <a:accent3>
          <a:srgbClr val="FFFFE2"/>
        </a:accent3>
        <a:accent4>
          <a:srgbClr val="DADADA"/>
        </a:accent4>
        <a:accent5>
          <a:srgbClr val="FFE2AA"/>
        </a:accent5>
        <a:accent6>
          <a:srgbClr val="5C5CE7"/>
        </a:accent6>
        <a:hlink>
          <a:srgbClr val="999933"/>
        </a:hlink>
        <a:folHlink>
          <a:srgbClr val="99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lid Color Background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4">
        <a:dk1>
          <a:srgbClr val="000000"/>
        </a:dk1>
        <a:lt1>
          <a:srgbClr val="FFFFFF"/>
        </a:lt1>
        <a:dk2>
          <a:srgbClr val="990066"/>
        </a:dk2>
        <a:lt2>
          <a:srgbClr val="008080"/>
        </a:lt2>
        <a:accent1>
          <a:srgbClr val="D60093"/>
        </a:accent1>
        <a:accent2>
          <a:srgbClr val="FFFF66"/>
        </a:accent2>
        <a:accent3>
          <a:srgbClr val="CAAAB8"/>
        </a:accent3>
        <a:accent4>
          <a:srgbClr val="DADADA"/>
        </a:accent4>
        <a:accent5>
          <a:srgbClr val="E8AAC8"/>
        </a:accent5>
        <a:accent6>
          <a:srgbClr val="E7E75C"/>
        </a:accent6>
        <a:hlink>
          <a:srgbClr val="FF9933"/>
        </a:hlink>
        <a:folHlink>
          <a:srgbClr val="FF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lid Color Background 5">
        <a:dk1>
          <a:srgbClr val="000000"/>
        </a:dk1>
        <a:lt1>
          <a:srgbClr val="FFFFFF"/>
        </a:lt1>
        <a:dk2>
          <a:srgbClr val="003C44"/>
        </a:dk2>
        <a:lt2>
          <a:srgbClr val="CC9900"/>
        </a:lt2>
        <a:accent1>
          <a:srgbClr val="333399"/>
        </a:accent1>
        <a:accent2>
          <a:srgbClr val="008080"/>
        </a:accent2>
        <a:accent3>
          <a:srgbClr val="AAAFB0"/>
        </a:accent3>
        <a:accent4>
          <a:srgbClr val="DADADA"/>
        </a:accent4>
        <a:accent5>
          <a:srgbClr val="ADADCA"/>
        </a:accent5>
        <a:accent6>
          <a:srgbClr val="007373"/>
        </a:accent6>
        <a:hlink>
          <a:srgbClr val="000066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lid Color Background 6">
        <a:dk1>
          <a:srgbClr val="FFFFFF"/>
        </a:dk1>
        <a:lt1>
          <a:srgbClr val="FFFFFF"/>
        </a:lt1>
        <a:dk2>
          <a:srgbClr val="FFFFFF"/>
        </a:dk2>
        <a:lt2>
          <a:srgbClr val="6B869F"/>
        </a:lt2>
        <a:accent1>
          <a:srgbClr val="062D42"/>
        </a:accent1>
        <a:accent2>
          <a:srgbClr val="EDBD5E"/>
        </a:accent2>
        <a:accent3>
          <a:srgbClr val="FFFFFF"/>
        </a:accent3>
        <a:accent4>
          <a:srgbClr val="DADADA"/>
        </a:accent4>
        <a:accent5>
          <a:srgbClr val="AAADB0"/>
        </a:accent5>
        <a:accent6>
          <a:srgbClr val="D7AB54"/>
        </a:accent6>
        <a:hlink>
          <a:srgbClr val="6283C1"/>
        </a:hlink>
        <a:folHlink>
          <a:srgbClr val="AD4B5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7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F0AF00"/>
        </a:accent1>
        <a:accent2>
          <a:srgbClr val="E85100"/>
        </a:accent2>
        <a:accent3>
          <a:srgbClr val="FFFFFF"/>
        </a:accent3>
        <a:accent4>
          <a:srgbClr val="DADADA"/>
        </a:accent4>
        <a:accent5>
          <a:srgbClr val="F6D4AA"/>
        </a:accent5>
        <a:accent6>
          <a:srgbClr val="D24900"/>
        </a:accent6>
        <a:hlink>
          <a:srgbClr val="F0B100"/>
        </a:hlink>
        <a:folHlink>
          <a:srgbClr val="A87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8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8190C8"/>
        </a:accent1>
        <a:accent2>
          <a:srgbClr val="C73C46"/>
        </a:accent2>
        <a:accent3>
          <a:srgbClr val="FFFFFF"/>
        </a:accent3>
        <a:accent4>
          <a:srgbClr val="DADADA"/>
        </a:accent4>
        <a:accent5>
          <a:srgbClr val="C1C6E0"/>
        </a:accent5>
        <a:accent6>
          <a:srgbClr val="B4353F"/>
        </a:accent6>
        <a:hlink>
          <a:srgbClr val="F58F0E"/>
        </a:hlink>
        <a:folHlink>
          <a:srgbClr val="FEC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9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2655B0"/>
        </a:accent1>
        <a:accent2>
          <a:srgbClr val="C73C46"/>
        </a:accent2>
        <a:accent3>
          <a:srgbClr val="FFFFFF"/>
        </a:accent3>
        <a:accent4>
          <a:srgbClr val="DADADA"/>
        </a:accent4>
        <a:accent5>
          <a:srgbClr val="ACB4D4"/>
        </a:accent5>
        <a:accent6>
          <a:srgbClr val="B4353F"/>
        </a:accent6>
        <a:hlink>
          <a:srgbClr val="F58F0E"/>
        </a:hlink>
        <a:folHlink>
          <a:srgbClr val="FEC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10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5872BC"/>
        </a:accent1>
        <a:accent2>
          <a:srgbClr val="C73C46"/>
        </a:accent2>
        <a:accent3>
          <a:srgbClr val="FFFFFF"/>
        </a:accent3>
        <a:accent4>
          <a:srgbClr val="DADADA"/>
        </a:accent4>
        <a:accent5>
          <a:srgbClr val="B4BCDA"/>
        </a:accent5>
        <a:accent6>
          <a:srgbClr val="B4353F"/>
        </a:accent6>
        <a:hlink>
          <a:srgbClr val="F58F0E"/>
        </a:hlink>
        <a:folHlink>
          <a:srgbClr val="FEC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11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6666FF"/>
        </a:accent1>
        <a:accent2>
          <a:srgbClr val="C73C46"/>
        </a:accent2>
        <a:accent3>
          <a:srgbClr val="FFFFFF"/>
        </a:accent3>
        <a:accent4>
          <a:srgbClr val="DADADA"/>
        </a:accent4>
        <a:accent5>
          <a:srgbClr val="B8B8FF"/>
        </a:accent5>
        <a:accent6>
          <a:srgbClr val="B4353F"/>
        </a:accent6>
        <a:hlink>
          <a:srgbClr val="F58F0E"/>
        </a:hlink>
        <a:folHlink>
          <a:srgbClr val="FEC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Background Text 1">
        <a:dk1>
          <a:srgbClr val="000000"/>
        </a:dk1>
        <a:lt1>
          <a:srgbClr val="FFFFFF"/>
        </a:lt1>
        <a:dk2>
          <a:srgbClr val="996633"/>
        </a:dk2>
        <a:lt2>
          <a:srgbClr val="FF9900"/>
        </a:lt2>
        <a:accent1>
          <a:srgbClr val="D60093"/>
        </a:accent1>
        <a:accent2>
          <a:srgbClr val="FFFF66"/>
        </a:accent2>
        <a:accent3>
          <a:srgbClr val="CAB8AD"/>
        </a:accent3>
        <a:accent4>
          <a:srgbClr val="DADADA"/>
        </a:accent4>
        <a:accent5>
          <a:srgbClr val="E8AAC8"/>
        </a:accent5>
        <a:accent6>
          <a:srgbClr val="E7E75C"/>
        </a:accent6>
        <a:hlink>
          <a:srgbClr val="FF9933"/>
        </a:hlink>
        <a:folHlink>
          <a:srgbClr val="FF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Background Text 2">
        <a:dk1>
          <a:srgbClr val="FFFFCC"/>
        </a:dk1>
        <a:lt1>
          <a:srgbClr val="FFFFFF"/>
        </a:lt1>
        <a:dk2>
          <a:srgbClr val="FFFFCC"/>
        </a:dk2>
        <a:lt2>
          <a:srgbClr val="996600"/>
        </a:lt2>
        <a:accent1>
          <a:srgbClr val="FFCC00"/>
        </a:accent1>
        <a:accent2>
          <a:srgbClr val="6666FF"/>
        </a:accent2>
        <a:accent3>
          <a:srgbClr val="FFFFE2"/>
        </a:accent3>
        <a:accent4>
          <a:srgbClr val="DADADA"/>
        </a:accent4>
        <a:accent5>
          <a:srgbClr val="FFE2AA"/>
        </a:accent5>
        <a:accent6>
          <a:srgbClr val="5C5CE7"/>
        </a:accent6>
        <a:hlink>
          <a:srgbClr val="999933"/>
        </a:hlink>
        <a:folHlink>
          <a:srgbClr val="99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Background Text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Background Text 4">
        <a:dk1>
          <a:srgbClr val="000000"/>
        </a:dk1>
        <a:lt1>
          <a:srgbClr val="FFFFFF"/>
        </a:lt1>
        <a:dk2>
          <a:srgbClr val="990066"/>
        </a:dk2>
        <a:lt2>
          <a:srgbClr val="008080"/>
        </a:lt2>
        <a:accent1>
          <a:srgbClr val="D60093"/>
        </a:accent1>
        <a:accent2>
          <a:srgbClr val="FFFF66"/>
        </a:accent2>
        <a:accent3>
          <a:srgbClr val="CAAAB8"/>
        </a:accent3>
        <a:accent4>
          <a:srgbClr val="DADADA"/>
        </a:accent4>
        <a:accent5>
          <a:srgbClr val="E8AAC8"/>
        </a:accent5>
        <a:accent6>
          <a:srgbClr val="E7E75C"/>
        </a:accent6>
        <a:hlink>
          <a:srgbClr val="FF9933"/>
        </a:hlink>
        <a:folHlink>
          <a:srgbClr val="FF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Background Text 5">
        <a:dk1>
          <a:srgbClr val="000000"/>
        </a:dk1>
        <a:lt1>
          <a:srgbClr val="FFFFFF"/>
        </a:lt1>
        <a:dk2>
          <a:srgbClr val="003C44"/>
        </a:dk2>
        <a:lt2>
          <a:srgbClr val="CC9900"/>
        </a:lt2>
        <a:accent1>
          <a:srgbClr val="333399"/>
        </a:accent1>
        <a:accent2>
          <a:srgbClr val="008080"/>
        </a:accent2>
        <a:accent3>
          <a:srgbClr val="AAAFB0"/>
        </a:accent3>
        <a:accent4>
          <a:srgbClr val="DADADA"/>
        </a:accent4>
        <a:accent5>
          <a:srgbClr val="ADADCA"/>
        </a:accent5>
        <a:accent6>
          <a:srgbClr val="007373"/>
        </a:accent6>
        <a:hlink>
          <a:srgbClr val="000066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Background Text 6">
        <a:dk1>
          <a:srgbClr val="FFFFFF"/>
        </a:dk1>
        <a:lt1>
          <a:srgbClr val="FFFFFF"/>
        </a:lt1>
        <a:dk2>
          <a:srgbClr val="FFFFFF"/>
        </a:dk2>
        <a:lt2>
          <a:srgbClr val="6B869F"/>
        </a:lt2>
        <a:accent1>
          <a:srgbClr val="062D42"/>
        </a:accent1>
        <a:accent2>
          <a:srgbClr val="EDBD5E"/>
        </a:accent2>
        <a:accent3>
          <a:srgbClr val="FFFFFF"/>
        </a:accent3>
        <a:accent4>
          <a:srgbClr val="DADADA"/>
        </a:accent4>
        <a:accent5>
          <a:srgbClr val="AAADB0"/>
        </a:accent5>
        <a:accent6>
          <a:srgbClr val="D7AB54"/>
        </a:accent6>
        <a:hlink>
          <a:srgbClr val="6283C1"/>
        </a:hlink>
        <a:folHlink>
          <a:srgbClr val="AD4B5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Background Text 7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F0AF00"/>
        </a:accent1>
        <a:accent2>
          <a:srgbClr val="E85100"/>
        </a:accent2>
        <a:accent3>
          <a:srgbClr val="FFFFFF"/>
        </a:accent3>
        <a:accent4>
          <a:srgbClr val="DADADA"/>
        </a:accent4>
        <a:accent5>
          <a:srgbClr val="F6D4AA"/>
        </a:accent5>
        <a:accent6>
          <a:srgbClr val="D24900"/>
        </a:accent6>
        <a:hlink>
          <a:srgbClr val="F0B100"/>
        </a:hlink>
        <a:folHlink>
          <a:srgbClr val="A87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Background Text 8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8190C8"/>
        </a:accent1>
        <a:accent2>
          <a:srgbClr val="C73C46"/>
        </a:accent2>
        <a:accent3>
          <a:srgbClr val="FFFFFF"/>
        </a:accent3>
        <a:accent4>
          <a:srgbClr val="DADADA"/>
        </a:accent4>
        <a:accent5>
          <a:srgbClr val="C1C6E0"/>
        </a:accent5>
        <a:accent6>
          <a:srgbClr val="B4353F"/>
        </a:accent6>
        <a:hlink>
          <a:srgbClr val="F58F0E"/>
        </a:hlink>
        <a:folHlink>
          <a:srgbClr val="FEC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Background Text 9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2655B0"/>
        </a:accent1>
        <a:accent2>
          <a:srgbClr val="C73C46"/>
        </a:accent2>
        <a:accent3>
          <a:srgbClr val="FFFFFF"/>
        </a:accent3>
        <a:accent4>
          <a:srgbClr val="DADADA"/>
        </a:accent4>
        <a:accent5>
          <a:srgbClr val="ACB4D4"/>
        </a:accent5>
        <a:accent6>
          <a:srgbClr val="B4353F"/>
        </a:accent6>
        <a:hlink>
          <a:srgbClr val="F58F0E"/>
        </a:hlink>
        <a:folHlink>
          <a:srgbClr val="FEC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Background Text 10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5872BC"/>
        </a:accent1>
        <a:accent2>
          <a:srgbClr val="C73C46"/>
        </a:accent2>
        <a:accent3>
          <a:srgbClr val="FFFFFF"/>
        </a:accent3>
        <a:accent4>
          <a:srgbClr val="DADADA"/>
        </a:accent4>
        <a:accent5>
          <a:srgbClr val="B4BCDA"/>
        </a:accent5>
        <a:accent6>
          <a:srgbClr val="B4353F"/>
        </a:accent6>
        <a:hlink>
          <a:srgbClr val="F58F0E"/>
        </a:hlink>
        <a:folHlink>
          <a:srgbClr val="FEC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Background Text 11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6666FF"/>
        </a:accent1>
        <a:accent2>
          <a:srgbClr val="C73C46"/>
        </a:accent2>
        <a:accent3>
          <a:srgbClr val="FFFFFF"/>
        </a:accent3>
        <a:accent4>
          <a:srgbClr val="DADADA"/>
        </a:accent4>
        <a:accent5>
          <a:srgbClr val="B8B8FF"/>
        </a:accent5>
        <a:accent6>
          <a:srgbClr val="B4353F"/>
        </a:accent6>
        <a:hlink>
          <a:srgbClr val="F58F0E"/>
        </a:hlink>
        <a:folHlink>
          <a:srgbClr val="FEC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Background Text 12">
        <a:dk1>
          <a:srgbClr val="000000"/>
        </a:dk1>
        <a:lt1>
          <a:srgbClr val="FFFFFF"/>
        </a:lt1>
        <a:dk2>
          <a:srgbClr val="FFFFFF"/>
        </a:dk2>
        <a:lt2>
          <a:srgbClr val="6A6F71"/>
        </a:lt2>
        <a:accent1>
          <a:srgbClr val="8190C8"/>
        </a:accent1>
        <a:accent2>
          <a:srgbClr val="E60005"/>
        </a:accent2>
        <a:accent3>
          <a:srgbClr val="FFFFFF"/>
        </a:accent3>
        <a:accent4>
          <a:srgbClr val="000000"/>
        </a:accent4>
        <a:accent5>
          <a:srgbClr val="C1C6E0"/>
        </a:accent5>
        <a:accent6>
          <a:srgbClr val="D00004"/>
        </a:accent6>
        <a:hlink>
          <a:srgbClr val="B3EA16"/>
        </a:hlink>
        <a:folHlink>
          <a:srgbClr val="E7921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olid Color Background">
  <a:themeElements>
    <a:clrScheme name="HDVCH">
      <a:dk1>
        <a:srgbClr val="1F0269"/>
      </a:dk1>
      <a:lt1>
        <a:srgbClr val="FFFFFF"/>
      </a:lt1>
      <a:dk2>
        <a:srgbClr val="1F0269"/>
      </a:dk2>
      <a:lt2>
        <a:srgbClr val="FFFFFF"/>
      </a:lt2>
      <a:accent1>
        <a:srgbClr val="B3EA16"/>
      </a:accent1>
      <a:accent2>
        <a:srgbClr val="E60005"/>
      </a:accent2>
      <a:accent3>
        <a:srgbClr val="8190C8"/>
      </a:accent3>
      <a:accent4>
        <a:srgbClr val="E79218"/>
      </a:accent4>
      <a:accent5>
        <a:srgbClr val="6A6F71"/>
      </a:accent5>
      <a:accent6>
        <a:srgbClr val="D00004"/>
      </a:accent6>
      <a:hlink>
        <a:srgbClr val="8190C8"/>
      </a:hlink>
      <a:folHlink>
        <a:srgbClr val="E79218"/>
      </a:folHlink>
    </a:clrScheme>
    <a:fontScheme name="Solid Color Backgrou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Solid Color Background 1">
        <a:dk1>
          <a:srgbClr val="000000"/>
        </a:dk1>
        <a:lt1>
          <a:srgbClr val="FFFFFF"/>
        </a:lt1>
        <a:dk2>
          <a:srgbClr val="996633"/>
        </a:dk2>
        <a:lt2>
          <a:srgbClr val="FF9900"/>
        </a:lt2>
        <a:accent1>
          <a:srgbClr val="D60093"/>
        </a:accent1>
        <a:accent2>
          <a:srgbClr val="FFFF66"/>
        </a:accent2>
        <a:accent3>
          <a:srgbClr val="CAB8AD"/>
        </a:accent3>
        <a:accent4>
          <a:srgbClr val="DADADA"/>
        </a:accent4>
        <a:accent5>
          <a:srgbClr val="E8AAC8"/>
        </a:accent5>
        <a:accent6>
          <a:srgbClr val="E7E75C"/>
        </a:accent6>
        <a:hlink>
          <a:srgbClr val="FF9933"/>
        </a:hlink>
        <a:folHlink>
          <a:srgbClr val="FF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lid Color Background 2">
        <a:dk1>
          <a:srgbClr val="FFFFCC"/>
        </a:dk1>
        <a:lt1>
          <a:srgbClr val="FFFFFF"/>
        </a:lt1>
        <a:dk2>
          <a:srgbClr val="FFFFCC"/>
        </a:dk2>
        <a:lt2>
          <a:srgbClr val="996600"/>
        </a:lt2>
        <a:accent1>
          <a:srgbClr val="FFCC00"/>
        </a:accent1>
        <a:accent2>
          <a:srgbClr val="6666FF"/>
        </a:accent2>
        <a:accent3>
          <a:srgbClr val="FFFFE2"/>
        </a:accent3>
        <a:accent4>
          <a:srgbClr val="DADADA"/>
        </a:accent4>
        <a:accent5>
          <a:srgbClr val="FFE2AA"/>
        </a:accent5>
        <a:accent6>
          <a:srgbClr val="5C5CE7"/>
        </a:accent6>
        <a:hlink>
          <a:srgbClr val="999933"/>
        </a:hlink>
        <a:folHlink>
          <a:srgbClr val="99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lid Color Background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4">
        <a:dk1>
          <a:srgbClr val="000000"/>
        </a:dk1>
        <a:lt1>
          <a:srgbClr val="FFFFFF"/>
        </a:lt1>
        <a:dk2>
          <a:srgbClr val="990066"/>
        </a:dk2>
        <a:lt2>
          <a:srgbClr val="008080"/>
        </a:lt2>
        <a:accent1>
          <a:srgbClr val="D60093"/>
        </a:accent1>
        <a:accent2>
          <a:srgbClr val="FFFF66"/>
        </a:accent2>
        <a:accent3>
          <a:srgbClr val="CAAAB8"/>
        </a:accent3>
        <a:accent4>
          <a:srgbClr val="DADADA"/>
        </a:accent4>
        <a:accent5>
          <a:srgbClr val="E8AAC8"/>
        </a:accent5>
        <a:accent6>
          <a:srgbClr val="E7E75C"/>
        </a:accent6>
        <a:hlink>
          <a:srgbClr val="FF9933"/>
        </a:hlink>
        <a:folHlink>
          <a:srgbClr val="FF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lid Color Background 5">
        <a:dk1>
          <a:srgbClr val="000000"/>
        </a:dk1>
        <a:lt1>
          <a:srgbClr val="FFFFFF"/>
        </a:lt1>
        <a:dk2>
          <a:srgbClr val="003C44"/>
        </a:dk2>
        <a:lt2>
          <a:srgbClr val="CC9900"/>
        </a:lt2>
        <a:accent1>
          <a:srgbClr val="333399"/>
        </a:accent1>
        <a:accent2>
          <a:srgbClr val="008080"/>
        </a:accent2>
        <a:accent3>
          <a:srgbClr val="AAAFB0"/>
        </a:accent3>
        <a:accent4>
          <a:srgbClr val="DADADA"/>
        </a:accent4>
        <a:accent5>
          <a:srgbClr val="ADADCA"/>
        </a:accent5>
        <a:accent6>
          <a:srgbClr val="007373"/>
        </a:accent6>
        <a:hlink>
          <a:srgbClr val="000066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lid Color Background 6">
        <a:dk1>
          <a:srgbClr val="FFFFFF"/>
        </a:dk1>
        <a:lt1>
          <a:srgbClr val="FFFFFF"/>
        </a:lt1>
        <a:dk2>
          <a:srgbClr val="FFFFFF"/>
        </a:dk2>
        <a:lt2>
          <a:srgbClr val="6B869F"/>
        </a:lt2>
        <a:accent1>
          <a:srgbClr val="062D42"/>
        </a:accent1>
        <a:accent2>
          <a:srgbClr val="EDBD5E"/>
        </a:accent2>
        <a:accent3>
          <a:srgbClr val="FFFFFF"/>
        </a:accent3>
        <a:accent4>
          <a:srgbClr val="DADADA"/>
        </a:accent4>
        <a:accent5>
          <a:srgbClr val="AAADB0"/>
        </a:accent5>
        <a:accent6>
          <a:srgbClr val="D7AB54"/>
        </a:accent6>
        <a:hlink>
          <a:srgbClr val="6283C1"/>
        </a:hlink>
        <a:folHlink>
          <a:srgbClr val="AD4B5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7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F0AF00"/>
        </a:accent1>
        <a:accent2>
          <a:srgbClr val="E85100"/>
        </a:accent2>
        <a:accent3>
          <a:srgbClr val="FFFFFF"/>
        </a:accent3>
        <a:accent4>
          <a:srgbClr val="DADADA"/>
        </a:accent4>
        <a:accent5>
          <a:srgbClr val="F6D4AA"/>
        </a:accent5>
        <a:accent6>
          <a:srgbClr val="D24900"/>
        </a:accent6>
        <a:hlink>
          <a:srgbClr val="F0B100"/>
        </a:hlink>
        <a:folHlink>
          <a:srgbClr val="A87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8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8190C8"/>
        </a:accent1>
        <a:accent2>
          <a:srgbClr val="C73C46"/>
        </a:accent2>
        <a:accent3>
          <a:srgbClr val="FFFFFF"/>
        </a:accent3>
        <a:accent4>
          <a:srgbClr val="DADADA"/>
        </a:accent4>
        <a:accent5>
          <a:srgbClr val="C1C6E0"/>
        </a:accent5>
        <a:accent6>
          <a:srgbClr val="B4353F"/>
        </a:accent6>
        <a:hlink>
          <a:srgbClr val="F58F0E"/>
        </a:hlink>
        <a:folHlink>
          <a:srgbClr val="FEC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9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2655B0"/>
        </a:accent1>
        <a:accent2>
          <a:srgbClr val="C73C46"/>
        </a:accent2>
        <a:accent3>
          <a:srgbClr val="FFFFFF"/>
        </a:accent3>
        <a:accent4>
          <a:srgbClr val="DADADA"/>
        </a:accent4>
        <a:accent5>
          <a:srgbClr val="ACB4D4"/>
        </a:accent5>
        <a:accent6>
          <a:srgbClr val="B4353F"/>
        </a:accent6>
        <a:hlink>
          <a:srgbClr val="F58F0E"/>
        </a:hlink>
        <a:folHlink>
          <a:srgbClr val="FEC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10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5872BC"/>
        </a:accent1>
        <a:accent2>
          <a:srgbClr val="C73C46"/>
        </a:accent2>
        <a:accent3>
          <a:srgbClr val="FFFFFF"/>
        </a:accent3>
        <a:accent4>
          <a:srgbClr val="DADADA"/>
        </a:accent4>
        <a:accent5>
          <a:srgbClr val="B4BCDA"/>
        </a:accent5>
        <a:accent6>
          <a:srgbClr val="B4353F"/>
        </a:accent6>
        <a:hlink>
          <a:srgbClr val="F58F0E"/>
        </a:hlink>
        <a:folHlink>
          <a:srgbClr val="FEC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11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6666FF"/>
        </a:accent1>
        <a:accent2>
          <a:srgbClr val="C73C46"/>
        </a:accent2>
        <a:accent3>
          <a:srgbClr val="FFFFFF"/>
        </a:accent3>
        <a:accent4>
          <a:srgbClr val="DADADA"/>
        </a:accent4>
        <a:accent5>
          <a:srgbClr val="B8B8FF"/>
        </a:accent5>
        <a:accent6>
          <a:srgbClr val="B4353F"/>
        </a:accent6>
        <a:hlink>
          <a:srgbClr val="F58F0E"/>
        </a:hlink>
        <a:folHlink>
          <a:srgbClr val="FEC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1">
        <a:dk1>
          <a:srgbClr val="000000"/>
        </a:dk1>
        <a:lt1>
          <a:srgbClr val="FFFFFF"/>
        </a:lt1>
        <a:dk2>
          <a:srgbClr val="996633"/>
        </a:dk2>
        <a:lt2>
          <a:srgbClr val="FF9900"/>
        </a:lt2>
        <a:accent1>
          <a:srgbClr val="D60093"/>
        </a:accent1>
        <a:accent2>
          <a:srgbClr val="FFFF66"/>
        </a:accent2>
        <a:accent3>
          <a:srgbClr val="CAB8AD"/>
        </a:accent3>
        <a:accent4>
          <a:srgbClr val="DADADA"/>
        </a:accent4>
        <a:accent5>
          <a:srgbClr val="E8AAC8"/>
        </a:accent5>
        <a:accent6>
          <a:srgbClr val="E7E75C"/>
        </a:accent6>
        <a:hlink>
          <a:srgbClr val="FF9933"/>
        </a:hlink>
        <a:folHlink>
          <a:srgbClr val="FF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lid Color Background 2">
        <a:dk1>
          <a:srgbClr val="FFFFCC"/>
        </a:dk1>
        <a:lt1>
          <a:srgbClr val="FFFFFF"/>
        </a:lt1>
        <a:dk2>
          <a:srgbClr val="FFFFCC"/>
        </a:dk2>
        <a:lt2>
          <a:srgbClr val="996600"/>
        </a:lt2>
        <a:accent1>
          <a:srgbClr val="FFCC00"/>
        </a:accent1>
        <a:accent2>
          <a:srgbClr val="6666FF"/>
        </a:accent2>
        <a:accent3>
          <a:srgbClr val="FFFFE2"/>
        </a:accent3>
        <a:accent4>
          <a:srgbClr val="DADADA"/>
        </a:accent4>
        <a:accent5>
          <a:srgbClr val="FFE2AA"/>
        </a:accent5>
        <a:accent6>
          <a:srgbClr val="5C5CE7"/>
        </a:accent6>
        <a:hlink>
          <a:srgbClr val="999933"/>
        </a:hlink>
        <a:folHlink>
          <a:srgbClr val="99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lid Color Background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4">
        <a:dk1>
          <a:srgbClr val="000000"/>
        </a:dk1>
        <a:lt1>
          <a:srgbClr val="FFFFFF"/>
        </a:lt1>
        <a:dk2>
          <a:srgbClr val="990066"/>
        </a:dk2>
        <a:lt2>
          <a:srgbClr val="008080"/>
        </a:lt2>
        <a:accent1>
          <a:srgbClr val="D60093"/>
        </a:accent1>
        <a:accent2>
          <a:srgbClr val="FFFF66"/>
        </a:accent2>
        <a:accent3>
          <a:srgbClr val="CAAAB8"/>
        </a:accent3>
        <a:accent4>
          <a:srgbClr val="DADADA"/>
        </a:accent4>
        <a:accent5>
          <a:srgbClr val="E8AAC8"/>
        </a:accent5>
        <a:accent6>
          <a:srgbClr val="E7E75C"/>
        </a:accent6>
        <a:hlink>
          <a:srgbClr val="FF9933"/>
        </a:hlink>
        <a:folHlink>
          <a:srgbClr val="FF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lid Color Background 5">
        <a:dk1>
          <a:srgbClr val="000000"/>
        </a:dk1>
        <a:lt1>
          <a:srgbClr val="FFFFFF"/>
        </a:lt1>
        <a:dk2>
          <a:srgbClr val="003C44"/>
        </a:dk2>
        <a:lt2>
          <a:srgbClr val="CC9900"/>
        </a:lt2>
        <a:accent1>
          <a:srgbClr val="333399"/>
        </a:accent1>
        <a:accent2>
          <a:srgbClr val="008080"/>
        </a:accent2>
        <a:accent3>
          <a:srgbClr val="AAAFB0"/>
        </a:accent3>
        <a:accent4>
          <a:srgbClr val="DADADA"/>
        </a:accent4>
        <a:accent5>
          <a:srgbClr val="ADADCA"/>
        </a:accent5>
        <a:accent6>
          <a:srgbClr val="007373"/>
        </a:accent6>
        <a:hlink>
          <a:srgbClr val="000066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lid Color Background 6">
        <a:dk1>
          <a:srgbClr val="FFFFFF"/>
        </a:dk1>
        <a:lt1>
          <a:srgbClr val="FFFFFF"/>
        </a:lt1>
        <a:dk2>
          <a:srgbClr val="FFFFFF"/>
        </a:dk2>
        <a:lt2>
          <a:srgbClr val="6B869F"/>
        </a:lt2>
        <a:accent1>
          <a:srgbClr val="062D42"/>
        </a:accent1>
        <a:accent2>
          <a:srgbClr val="EDBD5E"/>
        </a:accent2>
        <a:accent3>
          <a:srgbClr val="FFFFFF"/>
        </a:accent3>
        <a:accent4>
          <a:srgbClr val="DADADA"/>
        </a:accent4>
        <a:accent5>
          <a:srgbClr val="AAADB0"/>
        </a:accent5>
        <a:accent6>
          <a:srgbClr val="D7AB54"/>
        </a:accent6>
        <a:hlink>
          <a:srgbClr val="6283C1"/>
        </a:hlink>
        <a:folHlink>
          <a:srgbClr val="AD4B5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7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F0AF00"/>
        </a:accent1>
        <a:accent2>
          <a:srgbClr val="E85100"/>
        </a:accent2>
        <a:accent3>
          <a:srgbClr val="FFFFFF"/>
        </a:accent3>
        <a:accent4>
          <a:srgbClr val="DADADA"/>
        </a:accent4>
        <a:accent5>
          <a:srgbClr val="F6D4AA"/>
        </a:accent5>
        <a:accent6>
          <a:srgbClr val="D24900"/>
        </a:accent6>
        <a:hlink>
          <a:srgbClr val="F0B100"/>
        </a:hlink>
        <a:folHlink>
          <a:srgbClr val="A87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8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8190C8"/>
        </a:accent1>
        <a:accent2>
          <a:srgbClr val="C73C46"/>
        </a:accent2>
        <a:accent3>
          <a:srgbClr val="FFFFFF"/>
        </a:accent3>
        <a:accent4>
          <a:srgbClr val="DADADA"/>
        </a:accent4>
        <a:accent5>
          <a:srgbClr val="C1C6E0"/>
        </a:accent5>
        <a:accent6>
          <a:srgbClr val="B4353F"/>
        </a:accent6>
        <a:hlink>
          <a:srgbClr val="F58F0E"/>
        </a:hlink>
        <a:folHlink>
          <a:srgbClr val="FEC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9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2655B0"/>
        </a:accent1>
        <a:accent2>
          <a:srgbClr val="C73C46"/>
        </a:accent2>
        <a:accent3>
          <a:srgbClr val="FFFFFF"/>
        </a:accent3>
        <a:accent4>
          <a:srgbClr val="DADADA"/>
        </a:accent4>
        <a:accent5>
          <a:srgbClr val="ACB4D4"/>
        </a:accent5>
        <a:accent6>
          <a:srgbClr val="B4353F"/>
        </a:accent6>
        <a:hlink>
          <a:srgbClr val="F58F0E"/>
        </a:hlink>
        <a:folHlink>
          <a:srgbClr val="FEC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10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5872BC"/>
        </a:accent1>
        <a:accent2>
          <a:srgbClr val="C73C46"/>
        </a:accent2>
        <a:accent3>
          <a:srgbClr val="FFFFFF"/>
        </a:accent3>
        <a:accent4>
          <a:srgbClr val="DADADA"/>
        </a:accent4>
        <a:accent5>
          <a:srgbClr val="B4BCDA"/>
        </a:accent5>
        <a:accent6>
          <a:srgbClr val="B4353F"/>
        </a:accent6>
        <a:hlink>
          <a:srgbClr val="F58F0E"/>
        </a:hlink>
        <a:folHlink>
          <a:srgbClr val="FEC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11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6666FF"/>
        </a:accent1>
        <a:accent2>
          <a:srgbClr val="C73C46"/>
        </a:accent2>
        <a:accent3>
          <a:srgbClr val="FFFFFF"/>
        </a:accent3>
        <a:accent4>
          <a:srgbClr val="DADADA"/>
        </a:accent4>
        <a:accent5>
          <a:srgbClr val="B8B8FF"/>
        </a:accent5>
        <a:accent6>
          <a:srgbClr val="B4353F"/>
        </a:accent6>
        <a:hlink>
          <a:srgbClr val="F58F0E"/>
        </a:hlink>
        <a:folHlink>
          <a:srgbClr val="FEC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12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1F0269"/>
        </a:accent1>
        <a:accent2>
          <a:srgbClr val="B3EA16"/>
        </a:accent2>
        <a:accent3>
          <a:srgbClr val="FFFFFF"/>
        </a:accent3>
        <a:accent4>
          <a:srgbClr val="DADADA"/>
        </a:accent4>
        <a:accent5>
          <a:srgbClr val="ABAAB9"/>
        </a:accent5>
        <a:accent6>
          <a:srgbClr val="A2D413"/>
        </a:accent6>
        <a:hlink>
          <a:srgbClr val="8190C8"/>
        </a:hlink>
        <a:folHlink>
          <a:srgbClr val="E600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13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1F0269"/>
        </a:accent1>
        <a:accent2>
          <a:srgbClr val="B3EA16"/>
        </a:accent2>
        <a:accent3>
          <a:srgbClr val="FFFFFF"/>
        </a:accent3>
        <a:accent4>
          <a:srgbClr val="DADADA"/>
        </a:accent4>
        <a:accent5>
          <a:srgbClr val="ABAAB9"/>
        </a:accent5>
        <a:accent6>
          <a:srgbClr val="A2D413"/>
        </a:accent6>
        <a:hlink>
          <a:srgbClr val="E60005"/>
        </a:hlink>
        <a:folHlink>
          <a:srgbClr val="8190C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lid Color Background 14">
        <a:dk1>
          <a:srgbClr val="FFFFFF"/>
        </a:dk1>
        <a:lt1>
          <a:srgbClr val="FFFFFF"/>
        </a:lt1>
        <a:dk2>
          <a:srgbClr val="FFFFFF"/>
        </a:dk2>
        <a:lt2>
          <a:srgbClr val="6A6F71"/>
        </a:lt2>
        <a:accent1>
          <a:srgbClr val="B3EA16"/>
        </a:accent1>
        <a:accent2>
          <a:srgbClr val="E60005"/>
        </a:accent2>
        <a:accent3>
          <a:srgbClr val="FFFFFF"/>
        </a:accent3>
        <a:accent4>
          <a:srgbClr val="DADADA"/>
        </a:accent4>
        <a:accent5>
          <a:srgbClr val="D6F3AB"/>
        </a:accent5>
        <a:accent6>
          <a:srgbClr val="D00004"/>
        </a:accent6>
        <a:hlink>
          <a:srgbClr val="8190C8"/>
        </a:hlink>
        <a:folHlink>
          <a:srgbClr val="E7921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368</Words>
  <Application>Microsoft Office PowerPoint</Application>
  <PresentationFormat>Widescreen</PresentationFormat>
  <Paragraphs>61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Courier New</vt:lpstr>
      <vt:lpstr>Symbol</vt:lpstr>
      <vt:lpstr>White Background Text</vt:lpstr>
      <vt:lpstr>1_Solid Color Background</vt:lpstr>
      <vt:lpstr>Pediatric Trauma: Observation of Skull Fractures at Regional Hospitals</vt:lpstr>
      <vt:lpstr>Collaboration with ECS</vt:lpstr>
      <vt:lpstr>Guideline- Regional Observation of Skull Fracture </vt:lpstr>
      <vt:lpstr>Guideline- Observation of Skull Fracture </vt:lpstr>
      <vt:lpstr>Transportation Options </vt:lpstr>
      <vt:lpstr>Process Improvement </vt:lpstr>
      <vt:lpstr>Evaluation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Pediatric Trauma: Observation of Skull Fractures as Regional Hospitals</dc:title>
  <dc:creator>Jelsma, Lindsey R.</dc:creator>
  <cp:lastModifiedBy>Berghoef, Helen (DHHS)</cp:lastModifiedBy>
  <cp:revision>7</cp:revision>
  <dcterms:created xsi:type="dcterms:W3CDTF">2021-10-11T17:28:45Z</dcterms:created>
  <dcterms:modified xsi:type="dcterms:W3CDTF">2022-10-18T15:04:28Z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a2fed65-62e7-46ea-af74-187e0c17143a_Enabled">
    <vt:lpwstr>true</vt:lpwstr>
  </property>
  <property fmtid="{D5CDD505-2E9C-101B-9397-08002B2CF9AE}" pid="3" name="MSIP_Label_3a2fed65-62e7-46ea-af74-187e0c17143a_SetDate">
    <vt:lpwstr>2022-10-18T15:04:01Z</vt:lpwstr>
  </property>
  <property fmtid="{D5CDD505-2E9C-101B-9397-08002B2CF9AE}" pid="4" name="MSIP_Label_3a2fed65-62e7-46ea-af74-187e0c17143a_Method">
    <vt:lpwstr>Privileged</vt:lpwstr>
  </property>
  <property fmtid="{D5CDD505-2E9C-101B-9397-08002B2CF9AE}" pid="5" name="MSIP_Label_3a2fed65-62e7-46ea-af74-187e0c17143a_Name">
    <vt:lpwstr>3a2fed65-62e7-46ea-af74-187e0c17143a</vt:lpwstr>
  </property>
  <property fmtid="{D5CDD505-2E9C-101B-9397-08002B2CF9AE}" pid="6" name="MSIP_Label_3a2fed65-62e7-46ea-af74-187e0c17143a_SiteId">
    <vt:lpwstr>d5fb7087-3777-42ad-966a-892ef47225d1</vt:lpwstr>
  </property>
  <property fmtid="{D5CDD505-2E9C-101B-9397-08002B2CF9AE}" pid="7" name="MSIP_Label_3a2fed65-62e7-46ea-af74-187e0c17143a_ActionId">
    <vt:lpwstr>69dbeda5-7b0d-485d-95bb-7f09e183ba0b</vt:lpwstr>
  </property>
  <property fmtid="{D5CDD505-2E9C-101B-9397-08002B2CF9AE}" pid="8" name="MSIP_Label_3a2fed65-62e7-46ea-af74-187e0c17143a_ContentBits">
    <vt:lpwstr>0</vt:lpwstr>
  </property>
</Properties>
</file>